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3" r:id="rId3"/>
    <p:sldId id="258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03FFC-E6EC-4F3E-A464-596190F08A56}" type="datetimeFigureOut">
              <a:rPr lang="nl-NL" smtClean="0"/>
              <a:t>5-3-2019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BB447-70DF-409A-BC2E-9F3143CB4A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7712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Tjeu</a:t>
            </a:r>
            <a:endParaRPr lang="nl-NL" dirty="0" smtClean="0"/>
          </a:p>
          <a:p>
            <a:r>
              <a:rPr lang="nl-NL" dirty="0" smtClean="0"/>
              <a:t>Thijs</a:t>
            </a:r>
          </a:p>
          <a:p>
            <a:r>
              <a:rPr lang="nl-NL" dirty="0" smtClean="0"/>
              <a:t>Jantje</a:t>
            </a:r>
          </a:p>
          <a:p>
            <a:r>
              <a:rPr lang="nl-NL" dirty="0" smtClean="0"/>
              <a:t>Bart</a:t>
            </a:r>
          </a:p>
          <a:p>
            <a:r>
              <a:rPr lang="nl-NL" dirty="0" err="1" smtClean="0"/>
              <a:t>Henrie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BB447-70DF-409A-BC2E-9F3143CB4A5A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5888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5-3-2019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92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5-3-2019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719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645424" cy="648072"/>
          </a:xfrm>
        </p:spPr>
        <p:txBody>
          <a:bodyPr>
            <a:noAutofit/>
          </a:bodyPr>
          <a:lstStyle>
            <a:lvl1pPr algn="r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196752"/>
            <a:ext cx="6635080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5-3-2019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688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5-3-2019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338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5-3-2019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783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5-3-2019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10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5-3-2019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25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5-3-2019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9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5-3-2019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06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5-3-2019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50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D390-F77C-4CDE-BB93-EE6416285244}" type="datetimeFigureOut">
              <a:rPr lang="nl-NL" smtClean="0"/>
              <a:t>5-3-2019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8CA-A037-474B-AA6E-6C7C048F3532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4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wn4g-HgKIA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Ren&#233;\Photos\Formation\Digidrive.j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899592" y="764704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dirty="0" err="1" smtClean="0"/>
              <a:t>Schudders</a:t>
            </a:r>
            <a:endParaRPr lang="nl-NL" sz="4800" dirty="0"/>
          </a:p>
        </p:txBody>
      </p:sp>
      <p:sp>
        <p:nvSpPr>
          <p:cNvPr id="4" name="Rechthoek 3"/>
          <p:cNvSpPr/>
          <p:nvPr/>
        </p:nvSpPr>
        <p:spPr>
          <a:xfrm>
            <a:off x="0" y="6309320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1600" dirty="0">
                <a:hlinkClick r:id="rId3"/>
              </a:rPr>
              <a:t>https://</a:t>
            </a:r>
            <a:r>
              <a:rPr lang="nl-NL" sz="1600" dirty="0" smtClean="0">
                <a:hlinkClick r:id="rId3"/>
              </a:rPr>
              <a:t>www.youtube.com/watch?v=Pwn4g-HgKIA</a:t>
            </a:r>
            <a:endParaRPr lang="nl-NL" sz="1600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4030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err="1" smtClean="0"/>
              <a:t>Schuddertanden</a:t>
            </a:r>
            <a:endParaRPr lang="nl-NL" dirty="0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353052" y="997632"/>
            <a:ext cx="1730375" cy="5327650"/>
            <a:chOff x="3666" y="837"/>
            <a:chExt cx="1090" cy="3356"/>
          </a:xfrm>
        </p:grpSpPr>
        <p:pic>
          <p:nvPicPr>
            <p:cNvPr id="5" name="Picture 7" descr="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66" y="837"/>
              <a:ext cx="1090" cy="33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Line 8"/>
            <p:cNvSpPr>
              <a:spLocks noChangeShapeType="1"/>
            </p:cNvSpPr>
            <p:nvPr/>
          </p:nvSpPr>
          <p:spPr bwMode="auto">
            <a:xfrm flipH="1">
              <a:off x="4661" y="2003"/>
              <a:ext cx="7" cy="1373"/>
            </a:xfrm>
            <a:prstGeom prst="line">
              <a:avLst/>
            </a:prstGeom>
            <a:noFill/>
            <a:ln w="762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4628" y="2003"/>
              <a:ext cx="0" cy="1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pic>
        <p:nvPicPr>
          <p:cNvPr id="8" name="Picture 29" descr="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35370">
            <a:off x="2897815" y="1034570"/>
            <a:ext cx="1019175" cy="5340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Group 30"/>
          <p:cNvGrpSpPr>
            <a:grpSpLocks/>
          </p:cNvGrpSpPr>
          <p:nvPr/>
        </p:nvGrpSpPr>
        <p:grpSpPr bwMode="auto">
          <a:xfrm>
            <a:off x="3589539" y="5146195"/>
            <a:ext cx="1390650" cy="1228725"/>
            <a:chOff x="1683" y="3464"/>
            <a:chExt cx="876" cy="774"/>
          </a:xfrm>
        </p:grpSpPr>
        <p:pic>
          <p:nvPicPr>
            <p:cNvPr id="13" name="Picture 31" descr="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3" y="3464"/>
              <a:ext cx="876" cy="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 Box 32"/>
            <p:cNvSpPr txBox="1">
              <a:spLocks noChangeArrowheads="1"/>
            </p:cNvSpPr>
            <p:nvPr/>
          </p:nvSpPr>
          <p:spPr bwMode="auto">
            <a:xfrm>
              <a:off x="2065" y="3627"/>
              <a:ext cx="24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nl-NL" sz="4000" b="1">
                  <a:solidFill>
                    <a:srgbClr val="33CC33"/>
                  </a:solidFill>
                  <a:latin typeface="Times New Roman" panose="02020603050405020304" pitchFamily="18" charset="0"/>
                </a:rPr>
                <a:t>°</a:t>
              </a:r>
            </a:p>
          </p:txBody>
        </p:sp>
      </p:grpSp>
      <p:pic>
        <p:nvPicPr>
          <p:cNvPr id="15" name="Picture 29" descr="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1260" y="997631"/>
            <a:ext cx="1019175" cy="5340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29" descr="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54611">
            <a:off x="3353220" y="1010273"/>
            <a:ext cx="1019175" cy="5340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AutoShape 26"/>
          <p:cNvSpPr>
            <a:spLocks noChangeArrowheads="1"/>
          </p:cNvSpPr>
          <p:nvPr/>
        </p:nvSpPr>
        <p:spPr bwMode="auto">
          <a:xfrm>
            <a:off x="2380495" y="1732644"/>
            <a:ext cx="1111250" cy="1116013"/>
          </a:xfrm>
          <a:prstGeom prst="curvedRightArrow">
            <a:avLst>
              <a:gd name="adj1" fmla="val 20086"/>
              <a:gd name="adj2" fmla="val 40171"/>
              <a:gd name="adj3" fmla="val 33333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nl-NL"/>
          </a:p>
        </p:txBody>
      </p:sp>
      <p:sp>
        <p:nvSpPr>
          <p:cNvPr id="18" name="Tekstvak 17"/>
          <p:cNvSpPr txBox="1"/>
          <p:nvPr/>
        </p:nvSpPr>
        <p:spPr>
          <a:xfrm>
            <a:off x="4110435" y="3356992"/>
            <a:ext cx="588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b="1" dirty="0" smtClean="0"/>
              <a:t>?</a:t>
            </a:r>
            <a:endParaRPr lang="nl-NL" sz="6000" b="1" dirty="0"/>
          </a:p>
        </p:txBody>
      </p:sp>
      <p:sp>
        <p:nvSpPr>
          <p:cNvPr id="19" name="Rechthoek 18"/>
          <p:cNvSpPr/>
          <p:nvPr/>
        </p:nvSpPr>
        <p:spPr>
          <a:xfrm>
            <a:off x="2588599" y="3356992"/>
            <a:ext cx="5542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6000" b="1" dirty="0"/>
              <a:t>?</a:t>
            </a:r>
          </a:p>
        </p:txBody>
      </p:sp>
      <p:pic>
        <p:nvPicPr>
          <p:cNvPr id="20" name="Picture 34" descr="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2160" y="4706032"/>
            <a:ext cx="2438400" cy="1619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33" descr="7"/>
          <p:cNvPicPr>
            <a:picLocks noChangeAspect="1" noChangeArrowheads="1"/>
          </p:cNvPicPr>
          <p:nvPr/>
        </p:nvPicPr>
        <p:blipFill>
          <a:blip r:embed="rId6"/>
          <a:srcRect t="1808"/>
          <a:stretch>
            <a:fillRect/>
          </a:stretch>
        </p:blipFill>
        <p:spPr bwMode="auto">
          <a:xfrm>
            <a:off x="6542374" y="889087"/>
            <a:ext cx="2093391" cy="3160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5371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7400" y="332656"/>
            <a:ext cx="6645424" cy="648072"/>
          </a:xfrm>
        </p:spPr>
        <p:txBody>
          <a:bodyPr/>
          <a:lstStyle/>
          <a:p>
            <a:pPr algn="ctr"/>
            <a:r>
              <a:rPr lang="nl-NL" dirty="0" smtClean="0"/>
              <a:t>Koppelingen</a:t>
            </a:r>
            <a:endParaRPr lang="nl-NL" dirty="0"/>
          </a:p>
        </p:txBody>
      </p:sp>
      <p:pic>
        <p:nvPicPr>
          <p:cNvPr id="4" name="Picture 2" descr="Agritec99-Claas-Permalink-0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12000" contrast="12000"/>
          </a:blip>
          <a:srcRect/>
          <a:stretch>
            <a:fillRect/>
          </a:stretch>
        </p:blipFill>
        <p:spPr bwMode="auto">
          <a:xfrm>
            <a:off x="395536" y="2636912"/>
            <a:ext cx="3729236" cy="2796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kstvak 4"/>
          <p:cNvSpPr txBox="1"/>
          <p:nvPr/>
        </p:nvSpPr>
        <p:spPr>
          <a:xfrm>
            <a:off x="395536" y="1772816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/>
              <a:t>Claas</a:t>
            </a:r>
            <a:endParaRPr lang="nl-NL" sz="4000" dirty="0"/>
          </a:p>
        </p:txBody>
      </p:sp>
      <p:pic>
        <p:nvPicPr>
          <p:cNvPr id="6" name="Picture 6" descr="Fella0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016" y="2641877"/>
            <a:ext cx="3722616" cy="2791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kstvak 6"/>
          <p:cNvSpPr txBox="1"/>
          <p:nvPr/>
        </p:nvSpPr>
        <p:spPr>
          <a:xfrm>
            <a:off x="4860032" y="1772816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err="1" smtClean="0"/>
              <a:t>Fella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190024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41376" y="332656"/>
            <a:ext cx="6645424" cy="648072"/>
          </a:xfrm>
        </p:spPr>
        <p:txBody>
          <a:bodyPr/>
          <a:lstStyle/>
          <a:p>
            <a:pPr algn="ctr"/>
            <a:r>
              <a:rPr lang="nl-NL" dirty="0" smtClean="0"/>
              <a:t>Koppelingen</a:t>
            </a:r>
            <a:endParaRPr lang="nl-NL" dirty="0"/>
          </a:p>
        </p:txBody>
      </p:sp>
      <p:pic>
        <p:nvPicPr>
          <p:cNvPr id="4" name="Picture 3" descr="Power Lin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2408694"/>
            <a:ext cx="3528392" cy="3106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kstvak 4"/>
          <p:cNvSpPr txBox="1"/>
          <p:nvPr/>
        </p:nvSpPr>
        <p:spPr>
          <a:xfrm>
            <a:off x="571135" y="1556792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err="1" smtClean="0"/>
              <a:t>Pottinger</a:t>
            </a:r>
            <a:endParaRPr lang="nl-NL" sz="4000" dirty="0"/>
          </a:p>
        </p:txBody>
      </p:sp>
      <p:pic>
        <p:nvPicPr>
          <p:cNvPr id="6" name="Picture 7" descr="C:\René\Photos\Formation\Digidrive.jpg"/>
          <p:cNvPicPr>
            <a:picLocks noChangeAspect="1" noChangeArrowheads="1"/>
          </p:cNvPicPr>
          <p:nvPr/>
        </p:nvPicPr>
        <p:blipFill>
          <a:blip r:embed="rId3" r:link="rId4"/>
          <a:srcRect l="6233" t="47563" r="12184" b="7619"/>
          <a:stretch>
            <a:fillRect/>
          </a:stretch>
        </p:blipFill>
        <p:spPr bwMode="auto">
          <a:xfrm>
            <a:off x="4819607" y="2408694"/>
            <a:ext cx="3995439" cy="3094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kstvak 6"/>
          <p:cNvSpPr txBox="1"/>
          <p:nvPr/>
        </p:nvSpPr>
        <p:spPr>
          <a:xfrm>
            <a:off x="5004048" y="1556792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/>
              <a:t>Kuhn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283252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Koppelingen</a:t>
            </a:r>
            <a:endParaRPr lang="nl-NL" dirty="0"/>
          </a:p>
        </p:txBody>
      </p:sp>
      <p:pic>
        <p:nvPicPr>
          <p:cNvPr id="4" name="Picture 5" descr="DSC03569"/>
          <p:cNvPicPr>
            <a:picLocks noChangeAspect="1" noChangeArrowheads="1"/>
          </p:cNvPicPr>
          <p:nvPr/>
        </p:nvPicPr>
        <p:blipFill>
          <a:blip r:embed="rId2">
            <a:lum bright="12000" contrast="18000"/>
          </a:blip>
          <a:srcRect/>
          <a:stretch>
            <a:fillRect/>
          </a:stretch>
        </p:blipFill>
        <p:spPr bwMode="auto">
          <a:xfrm>
            <a:off x="3347864" y="2605769"/>
            <a:ext cx="4104456" cy="3077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kstvak 6"/>
          <p:cNvSpPr txBox="1"/>
          <p:nvPr/>
        </p:nvSpPr>
        <p:spPr>
          <a:xfrm>
            <a:off x="3563888" y="1772816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K</a:t>
            </a:r>
            <a:r>
              <a:rPr lang="nl-NL" sz="4000" dirty="0" smtClean="0"/>
              <a:t>rone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4290396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Aandrijving</a:t>
            </a:r>
            <a:endParaRPr lang="nl-NL" dirty="0"/>
          </a:p>
        </p:txBody>
      </p:sp>
      <p:pic>
        <p:nvPicPr>
          <p:cNvPr id="4" name="Image 9" descr="3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9712" y="1988840"/>
            <a:ext cx="5451724" cy="3867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9864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Aandrijving</a:t>
            </a:r>
            <a:endParaRPr lang="nl-NL" dirty="0"/>
          </a:p>
        </p:txBody>
      </p:sp>
      <p:pic>
        <p:nvPicPr>
          <p:cNvPr id="4" name="Image 10" descr="4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2204864"/>
            <a:ext cx="7211144" cy="3735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6865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Schuinverstelling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296" y="1196752"/>
            <a:ext cx="4098894" cy="338437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2492895"/>
            <a:ext cx="4197152" cy="381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27633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25</Words>
  <Application>Microsoft Office PowerPoint</Application>
  <PresentationFormat>Diavoorstelling (4:3)</PresentationFormat>
  <Paragraphs>23</Paragraphs>
  <Slides>8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Kantoorthema</vt:lpstr>
      <vt:lpstr>PowerPoint-presentatie</vt:lpstr>
      <vt:lpstr>Schuddertanden</vt:lpstr>
      <vt:lpstr>Koppelingen</vt:lpstr>
      <vt:lpstr>Koppelingen</vt:lpstr>
      <vt:lpstr>Koppelingen</vt:lpstr>
      <vt:lpstr>Aandrijving</vt:lpstr>
      <vt:lpstr>Aandrijving</vt:lpstr>
      <vt:lpstr>Schuinverstelling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Miriam Oostdijk</dc:creator>
  <cp:lastModifiedBy>Piet de Beijer</cp:lastModifiedBy>
  <cp:revision>16</cp:revision>
  <dcterms:created xsi:type="dcterms:W3CDTF">2013-11-15T15:05:42Z</dcterms:created>
  <dcterms:modified xsi:type="dcterms:W3CDTF">2019-03-05T20:08:08Z</dcterms:modified>
</cp:coreProperties>
</file>